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1"/>
  </p:notesMasterIdLst>
  <p:handoutMasterIdLst>
    <p:handoutMasterId r:id="rId22"/>
  </p:handoutMasterIdLst>
  <p:sldIdLst>
    <p:sldId id="356" r:id="rId7"/>
    <p:sldId id="369" r:id="rId8"/>
    <p:sldId id="370" r:id="rId9"/>
    <p:sldId id="396" r:id="rId10"/>
    <p:sldId id="403" r:id="rId11"/>
    <p:sldId id="397" r:id="rId12"/>
    <p:sldId id="402" r:id="rId13"/>
    <p:sldId id="398" r:id="rId14"/>
    <p:sldId id="405" r:id="rId15"/>
    <p:sldId id="406" r:id="rId16"/>
    <p:sldId id="400" r:id="rId17"/>
    <p:sldId id="407" r:id="rId18"/>
    <p:sldId id="404" r:id="rId19"/>
    <p:sldId id="401" r:id="rId20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26AB86-0B6F-4190-93DE-12A28D5C3333}" v="72" dt="2022-07-27T09:53:11.520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8272" autoAdjust="0"/>
  </p:normalViewPr>
  <p:slideViewPr>
    <p:cSldViewPr snapToGrid="0">
      <p:cViewPr varScale="1">
        <p:scale>
          <a:sx n="53" d="100"/>
          <a:sy n="53" d="100"/>
        </p:scale>
        <p:origin x="1330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Krimphove" userId="S::l.krimphove@reply.de::bcb27d51-9f7f-4ed8-80ba-7d7633432774" providerId="AD" clId="Web-{7626AB86-0B6F-4190-93DE-12A28D5C3333}"/>
    <pc:docChg chg="modSld">
      <pc:chgData name="Lukas Krimphove" userId="S::l.krimphove@reply.de::bcb27d51-9f7f-4ed8-80ba-7d7633432774" providerId="AD" clId="Web-{7626AB86-0B6F-4190-93DE-12A28D5C3333}" dt="2022-07-27T09:53:11.520" v="71" actId="20577"/>
      <pc:docMkLst>
        <pc:docMk/>
      </pc:docMkLst>
      <pc:sldChg chg="modSp">
        <pc:chgData name="Lukas Krimphove" userId="S::l.krimphove@reply.de::bcb27d51-9f7f-4ed8-80ba-7d7633432774" providerId="AD" clId="Web-{7626AB86-0B6F-4190-93DE-12A28D5C3333}" dt="2022-07-27T09:53:11.520" v="71" actId="20577"/>
        <pc:sldMkLst>
          <pc:docMk/>
          <pc:sldMk cId="0" sldId="370"/>
        </pc:sldMkLst>
        <pc:spChg chg="mod">
          <ac:chgData name="Lukas Krimphove" userId="S::l.krimphove@reply.de::bcb27d51-9f7f-4ed8-80ba-7d7633432774" providerId="AD" clId="Web-{7626AB86-0B6F-4190-93DE-12A28D5C3333}" dt="2022-07-27T09:53:11.520" v="71" actId="20577"/>
          <ac:spMkLst>
            <pc:docMk/>
            <pc:sldMk cId="0" sldId="370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27/07/2022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27/07/2022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Caravan - Z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/>
              <a:t>Social</a:t>
            </a:r>
            <a:r>
              <a:rPr lang="de-DE" dirty="0"/>
              <a:t> Gaming Praktikum – Group 30</a:t>
            </a:r>
          </a:p>
          <a:p>
            <a:r>
              <a:rPr lang="de-DE" dirty="0"/>
              <a:t>Munich, 27. </a:t>
            </a:r>
            <a:r>
              <a:rPr lang="de-DE" dirty="0" err="1"/>
              <a:t>July</a:t>
            </a:r>
            <a:r>
              <a:rPr lang="de-DE" dirty="0"/>
              <a:t>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5FF750-82DC-A912-0B72-43EC5803A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163" y="4056618"/>
            <a:ext cx="1611181" cy="25625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1" y="1762188"/>
            <a:ext cx="3795710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Location and map with </a:t>
            </a:r>
            <a:r>
              <a:rPr lang="en-US" sz="2200" dirty="0" err="1"/>
              <a:t>Mapbox</a:t>
            </a:r>
            <a:r>
              <a:rPr lang="en-US" sz="2200" dirty="0"/>
              <a:t> </a:t>
            </a:r>
            <a:r>
              <a:rPr lang="en-US" sz="2200" dirty="0" err="1"/>
              <a:t>Api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Based on location – Player position, Zombies and 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endParaRPr lang="en-US" sz="2200" dirty="0"/>
          </a:p>
          <a:p>
            <a:endParaRPr lang="en-GB"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3000" dirty="0"/>
              <a:t>World</a:t>
            </a:r>
          </a:p>
        </p:txBody>
      </p:sp>
      <p:pic>
        <p:nvPicPr>
          <p:cNvPr id="5" name="Walking around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1D531FE8-DD4C-5FD7-0AE1-A5CD75B11D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363" r="34247"/>
          <a:stretch/>
        </p:blipFill>
        <p:spPr>
          <a:xfrm>
            <a:off x="4572000" y="393771"/>
            <a:ext cx="3392587" cy="60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2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endParaRPr lang="en-US" sz="2200" dirty="0"/>
          </a:p>
          <a:p>
            <a:endParaRPr lang="en-GB"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3000" dirty="0"/>
              <a:t>World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AF528-0CA2-091F-F740-09E3E310F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1370534"/>
            <a:ext cx="3038913" cy="5285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392450-A47E-26C8-0E96-0244ECB8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595" y="1370534"/>
            <a:ext cx="3013952" cy="528533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750742E-6B24-46D1-C2CB-FA5B5117DF62}"/>
              </a:ext>
            </a:extLst>
          </p:cNvPr>
          <p:cNvSpPr/>
          <p:nvPr/>
        </p:nvSpPr>
        <p:spPr>
          <a:xfrm>
            <a:off x="4030825" y="3610947"/>
            <a:ext cx="1054359" cy="5784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72034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Weather and day and night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endParaRPr lang="en-US" sz="2200" dirty="0"/>
          </a:p>
          <a:p>
            <a:endParaRPr lang="en-GB"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3000" dirty="0"/>
              <a:t>World</a:t>
            </a:r>
          </a:p>
        </p:txBody>
      </p:sp>
      <p:pic>
        <p:nvPicPr>
          <p:cNvPr id="5" name="Weather System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5A2A5DBA-EE2D-C002-8FDB-33DF314077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086" b="5668"/>
          <a:stretch/>
        </p:blipFill>
        <p:spPr>
          <a:xfrm>
            <a:off x="475385" y="2423132"/>
            <a:ext cx="8193230" cy="374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8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Turn base battle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Team bonus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Day and night system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GB"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Battle</a:t>
            </a:r>
            <a:endParaRPr lang="en-GB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D3534-2598-359F-2CF6-E8D76344C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481" y="533176"/>
            <a:ext cx="3353404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53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endParaRPr lang="en-US" sz="2200" dirty="0"/>
          </a:p>
          <a:p>
            <a:endParaRPr lang="en-GB"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Battle</a:t>
            </a:r>
            <a:endParaRPr lang="en-GB" sz="3000" dirty="0"/>
          </a:p>
        </p:txBody>
      </p:sp>
      <p:pic>
        <p:nvPicPr>
          <p:cNvPr id="5" name="BattleDemo">
            <a:hlinkClick r:id="" action="ppaction://media"/>
            <a:extLst>
              <a:ext uri="{FF2B5EF4-FFF2-40B4-BE49-F238E27FC236}">
                <a16:creationId xmlns:a16="http://schemas.microsoft.com/office/drawing/2014/main" id="{4A01CA22-71C2-3DDC-8928-77F02FAF86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4441" y="546043"/>
            <a:ext cx="2735117" cy="607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0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Game Idea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Basic interactions with the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Trading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Battle</a:t>
            </a:r>
          </a:p>
          <a:p>
            <a:endParaRPr lang="en-DE"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Index</a:t>
            </a:r>
            <a:endParaRPr lang="de-DE" sz="3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Location based survival game in a post apocalyptic world</a:t>
            </a:r>
          </a:p>
          <a:p>
            <a:pPr marL="285750" indent="-285750">
              <a:lnSpc>
                <a:spcPct val="113999"/>
              </a:lnSpc>
              <a:buFont typeface="Arial" panose="020B0604020202020204" pitchFamily="34" charset="0"/>
              <a:buChar char="•"/>
            </a:pPr>
            <a:r>
              <a:rPr lang="en-US" sz="2200"/>
              <a:t>Collect resources by moving to real-world places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Battle with zombies that spawn on the world</a:t>
            </a:r>
            <a:endParaRPr lang="en-US" sz="2200">
              <a:cs typeface="Arial"/>
            </a:endParaRPr>
          </a:p>
          <a:p>
            <a:pPr marL="461645" lvl="1" indent="-285750">
              <a:lnSpc>
                <a:spcPct val="113999"/>
              </a:lnSpc>
              <a:buFont typeface="Arial" panose="020B0604020202020204" pitchFamily="34" charset="0"/>
              <a:buChar char="•"/>
            </a:pPr>
            <a:r>
              <a:rPr lang="en-US" sz="2200">
                <a:cs typeface="Arial"/>
              </a:rPr>
              <a:t>Turn-based combat</a:t>
            </a:r>
          </a:p>
          <a:p>
            <a:pPr marL="461645" lvl="1" indent="-285750">
              <a:lnSpc>
                <a:spcPct val="113999"/>
              </a:lnSpc>
              <a:buFont typeface="Arial" panose="020B0604020202020204" pitchFamily="34" charset="0"/>
              <a:buChar char="•"/>
            </a:pPr>
            <a:r>
              <a:rPr lang="en-US" sz="2200">
                <a:cs typeface="Arial"/>
              </a:rPr>
              <a:t>Fight together with your friends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Weather and day/night system</a:t>
            </a:r>
            <a:endParaRPr lang="en-US" sz="22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Social aspects</a:t>
            </a:r>
          </a:p>
          <a:p>
            <a:pPr marL="461645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Friends</a:t>
            </a:r>
            <a:endParaRPr lang="en-US" sz="2200" dirty="0">
              <a:cs typeface="Arial"/>
            </a:endParaRPr>
          </a:p>
          <a:p>
            <a:pPr marL="461645" lvl="1" indent="-285750">
              <a:buFont typeface="Arial" panose="020B0604020202020204" pitchFamily="34" charset="0"/>
              <a:buChar char="•"/>
            </a:pPr>
            <a:r>
              <a:rPr lang="en-US" sz="2200"/>
              <a:t>Guilds</a:t>
            </a:r>
            <a:endParaRPr lang="en-US" sz="2200">
              <a:cs typeface="Arial"/>
            </a:endParaRPr>
          </a:p>
          <a:p>
            <a:pPr marL="461645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Trading</a:t>
            </a:r>
            <a:endParaRPr lang="en-US" sz="2200" dirty="0">
              <a:cs typeface="Arial"/>
            </a:endParaRPr>
          </a:p>
          <a:p>
            <a:pPr marL="461645" lvl="1" indent="-285750">
              <a:lnSpc>
                <a:spcPct val="113999"/>
              </a:lnSpc>
              <a:buFont typeface="Arial" panose="020B0604020202020204" pitchFamily="34" charset="0"/>
              <a:buChar char="•"/>
            </a:pPr>
            <a:r>
              <a:rPr lang="en-US" sz="2200">
                <a:cs typeface="Arial"/>
              </a:rPr>
              <a:t>Fighting together</a:t>
            </a:r>
          </a:p>
          <a:p>
            <a:endParaRPr lang="en-GB" sz="2200" dirty="0">
              <a:cs typeface="Arial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3000" dirty="0"/>
              <a:t>Game Idea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Server – SQL database using XAMPP - </a:t>
            </a:r>
            <a:r>
              <a:rPr lang="en-US" sz="2200" dirty="0" err="1"/>
              <a:t>php</a:t>
            </a:r>
            <a:r>
              <a:rPr lang="en-US" sz="2200" dirty="0"/>
              <a:t> </a:t>
            </a:r>
            <a:r>
              <a:rPr lang="en-US" sz="2200" dirty="0" err="1"/>
              <a:t>Api</a:t>
            </a:r>
            <a:endParaRPr lang="en-US" sz="2200" dirty="0"/>
          </a:p>
          <a:p>
            <a:endParaRPr lang="en-US" sz="2200" dirty="0"/>
          </a:p>
          <a:p>
            <a:endParaRPr lang="en-GB"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000" dirty="0"/>
              <a:t>Basic Interactions with the Server</a:t>
            </a:r>
            <a:endParaRPr lang="en-GB" sz="30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83B2CD4-19A0-9FE1-AFAD-15A58612A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18"/>
          <a:stretch/>
        </p:blipFill>
        <p:spPr bwMode="auto">
          <a:xfrm>
            <a:off x="142166" y="2319246"/>
            <a:ext cx="8859668" cy="35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405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Account management and friends</a:t>
            </a:r>
          </a:p>
          <a:p>
            <a:endParaRPr lang="en-GB"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000" dirty="0"/>
              <a:t>Basic Interactions with the Server</a:t>
            </a:r>
            <a:endParaRPr lang="en-GB" sz="3000" dirty="0"/>
          </a:p>
        </p:txBody>
      </p:sp>
      <p:pic>
        <p:nvPicPr>
          <p:cNvPr id="5" name="Creating Account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114F0137-3519-C19D-D04F-DABA43F006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878" b="4447"/>
          <a:stretch/>
        </p:blipFill>
        <p:spPr>
          <a:xfrm>
            <a:off x="688730" y="2284240"/>
            <a:ext cx="7766539" cy="36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0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Account management and friends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000" dirty="0"/>
              <a:t>Basic Interactions with the Server</a:t>
            </a:r>
            <a:endParaRPr lang="en-GB" sz="3000" dirty="0"/>
          </a:p>
        </p:txBody>
      </p:sp>
      <p:pic>
        <p:nvPicPr>
          <p:cNvPr id="5" name="Entering a Guild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D1A3616B-53CC-4A33-B526-CFED71EF91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458" b="7616"/>
          <a:stretch/>
        </p:blipFill>
        <p:spPr>
          <a:xfrm>
            <a:off x="618372" y="2441794"/>
            <a:ext cx="7907256" cy="368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2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Guild management </a:t>
            </a:r>
          </a:p>
          <a:p>
            <a:endParaRPr lang="en-GB"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000" dirty="0"/>
              <a:t>Basic Interactions with the Server</a:t>
            </a:r>
            <a:endParaRPr lang="en-GB" sz="3000" dirty="0"/>
          </a:p>
        </p:txBody>
      </p:sp>
      <p:pic>
        <p:nvPicPr>
          <p:cNvPr id="5" name="Entering a Guild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6F0F8EDD-D84D-F231-4DF7-670968233D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144" b="5339"/>
          <a:stretch/>
        </p:blipFill>
        <p:spPr>
          <a:xfrm>
            <a:off x="615609" y="2309449"/>
            <a:ext cx="7912782" cy="36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4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Trading items for coins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Fee – coins get lost on the transaction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Players in the same guild – smaller fee depending on guild level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Seller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Buyer</a:t>
            </a:r>
          </a:p>
          <a:p>
            <a:endParaRPr lang="en-GB"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Trading</a:t>
            </a:r>
            <a:endParaRPr lang="en-GB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BDCFB-B474-F134-8AFE-7B73BD12C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9" r="81408" b="88411"/>
          <a:stretch/>
        </p:blipFill>
        <p:spPr>
          <a:xfrm>
            <a:off x="5569045" y="2232102"/>
            <a:ext cx="2725869" cy="263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DF48A6-59E7-B4A9-C16C-0A9F53DAB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38" t="67051" b="19352"/>
          <a:stretch/>
        </p:blipFill>
        <p:spPr>
          <a:xfrm>
            <a:off x="706716" y="3297405"/>
            <a:ext cx="7588198" cy="276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F2615D-9BBA-ECB9-0A90-2A7064B80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38" t="86403"/>
          <a:stretch/>
        </p:blipFill>
        <p:spPr>
          <a:xfrm>
            <a:off x="706716" y="4056639"/>
            <a:ext cx="7588168" cy="2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54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200" dirty="0"/>
          </a:p>
          <a:p>
            <a:endParaRPr lang="en-GB"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Trading</a:t>
            </a:r>
            <a:endParaRPr lang="en-GB" sz="3000" dirty="0"/>
          </a:p>
        </p:txBody>
      </p:sp>
      <p:pic>
        <p:nvPicPr>
          <p:cNvPr id="5" name="Trading without Guild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9BE61566-46EC-4A0F-7B44-63A55B1E4D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017" y="1697597"/>
            <a:ext cx="8479893" cy="476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6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3AA9884A-113D-4C11-9945-C6A08D921A6E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402C367E-F50E-423C-A37C-5A8CABF57FC5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5CCDF41C-F6E0-4FD6-99AE-3A51B2B147FF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1567C3F1-47A2-4B46-B4FE-8FF264F6166D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F07EE733-870D-406F-B5B6-25783610C7BF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B8BECA3F-AAB3-4A25-9CB6-CCBE808D17E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2111_Praesentationsvorlage_3-4</Template>
  <TotalTime>0</TotalTime>
  <Words>177</Words>
  <Application>Microsoft Office PowerPoint</Application>
  <PresentationFormat>On-screen Show (4:3)</PresentationFormat>
  <Paragraphs>64</Paragraphs>
  <Slides>14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160104_TUM_Praesentation_p_v1</vt:lpstr>
      <vt:lpstr>Titel 2</vt:lpstr>
      <vt:lpstr>Titel 3</vt:lpstr>
      <vt:lpstr>Inhalt</vt:lpstr>
      <vt:lpstr>Kapiteltrenner blau</vt:lpstr>
      <vt:lpstr>Kapiteltrenner schwarz</vt:lpstr>
      <vt:lpstr>Caravan - Z</vt:lpstr>
      <vt:lpstr>Index</vt:lpstr>
      <vt:lpstr>Game Idea</vt:lpstr>
      <vt:lpstr>Basic Interactions with the Server</vt:lpstr>
      <vt:lpstr>Basic Interactions with the Server</vt:lpstr>
      <vt:lpstr>Basic Interactions with the Server</vt:lpstr>
      <vt:lpstr>Basic Interactions with the Server</vt:lpstr>
      <vt:lpstr>Trading</vt:lpstr>
      <vt:lpstr>Trading</vt:lpstr>
      <vt:lpstr>World</vt:lpstr>
      <vt:lpstr>World</vt:lpstr>
      <vt:lpstr>World</vt:lpstr>
      <vt:lpstr>Battle</vt:lpstr>
      <vt:lpstr>Battle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Caravan - Z</dc:title>
  <dc:creator>Raphael Tuksa</dc:creator>
  <cp:lastModifiedBy>Raphael Tuksa</cp:lastModifiedBy>
  <cp:revision>16</cp:revision>
  <cp:lastPrinted>2015-07-30T14:04:45Z</cp:lastPrinted>
  <dcterms:created xsi:type="dcterms:W3CDTF">2022-07-26T11:52:50Z</dcterms:created>
  <dcterms:modified xsi:type="dcterms:W3CDTF">2022-07-27T09:53:11Z</dcterms:modified>
</cp:coreProperties>
</file>